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45"/>
  </p:notesMasterIdLst>
  <p:sldIdLst>
    <p:sldId id="257" r:id="rId2"/>
    <p:sldId id="760" r:id="rId3"/>
    <p:sldId id="751" r:id="rId4"/>
    <p:sldId id="752" r:id="rId5"/>
    <p:sldId id="761" r:id="rId6"/>
    <p:sldId id="765" r:id="rId7"/>
    <p:sldId id="756" r:id="rId8"/>
    <p:sldId id="757" r:id="rId9"/>
    <p:sldId id="758" r:id="rId10"/>
    <p:sldId id="759" r:id="rId11"/>
    <p:sldId id="763" r:id="rId12"/>
    <p:sldId id="764" r:id="rId13"/>
    <p:sldId id="762" r:id="rId14"/>
    <p:sldId id="754" r:id="rId15"/>
    <p:sldId id="755" r:id="rId16"/>
    <p:sldId id="263" r:id="rId17"/>
    <p:sldId id="750" r:id="rId18"/>
    <p:sldId id="745" r:id="rId19"/>
    <p:sldId id="746" r:id="rId20"/>
    <p:sldId id="747" r:id="rId21"/>
    <p:sldId id="744" r:id="rId22"/>
    <p:sldId id="749" r:id="rId23"/>
    <p:sldId id="748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36" r:id="rId32"/>
    <p:sldId id="733" r:id="rId33"/>
    <p:sldId id="735" r:id="rId34"/>
    <p:sldId id="734" r:id="rId35"/>
    <p:sldId id="731" r:id="rId36"/>
    <p:sldId id="732" r:id="rId37"/>
    <p:sldId id="724" r:id="rId38"/>
    <p:sldId id="725" r:id="rId39"/>
    <p:sldId id="727" r:id="rId40"/>
    <p:sldId id="728" r:id="rId41"/>
    <p:sldId id="729" r:id="rId42"/>
    <p:sldId id="730" r:id="rId43"/>
    <p:sldId id="72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-560" y="-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7-07T23:23:41.622" v="1546"/>
      <pc:docMkLst>
        <pc:docMk/>
      </pc:docMkLst>
      <pc:sldChg chg="ord">
        <pc:chgData name="Jha, Aryan Ritwajeet" userId="2aad577e-539b-449b-83a6-8d411f484b4d" providerId="ADAL" clId="{9B0553C1-0A6A-41C7-BBBC-F633C5A071C3}" dt="2025-05-09T17:05:38.358" v="855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  <pc:spChg chg="mod">
          <ac:chgData name="Jha, Aryan Ritwajeet" userId="2aad577e-539b-449b-83a6-8d411f484b4d" providerId="ADAL" clId="{9B0553C1-0A6A-41C7-BBBC-F633C5A071C3}" dt="2025-05-06T18:53:46.834" v="17" actId="1076"/>
          <ac:spMkLst>
            <pc:docMk/>
            <pc:sldMk cId="2324264180" sldId="751"/>
            <ac:spMk id="3" creationId="{01835F7F-2482-0EED-C430-022E79466446}"/>
          </ac:spMkLst>
        </pc:spChg>
        <pc:spChg chg="add mod">
          <ac:chgData name="Jha, Aryan Ritwajeet" userId="2aad577e-539b-449b-83a6-8d411f484b4d" providerId="ADAL" clId="{9B0553C1-0A6A-41C7-BBBC-F633C5A071C3}" dt="2025-05-06T18:56:01.023" v="452" actId="1076"/>
          <ac:spMkLst>
            <pc:docMk/>
            <pc:sldMk cId="2324264180" sldId="751"/>
            <ac:spMk id="10" creationId="{2F42C4AA-15C4-3CAD-E702-C7A4C6CBB52F}"/>
          </ac:spMkLst>
        </pc:spChg>
        <pc:picChg chg="mod">
          <ac:chgData name="Jha, Aryan Ritwajeet" userId="2aad577e-539b-449b-83a6-8d411f484b4d" providerId="ADAL" clId="{9B0553C1-0A6A-41C7-BBBC-F633C5A071C3}" dt="2025-05-06T18:53:48.585" v="18" actId="1076"/>
          <ac:picMkLst>
            <pc:docMk/>
            <pc:sldMk cId="2324264180" sldId="751"/>
            <ac:picMk id="14" creationId="{4DB09CE6-E4F5-02D0-7241-71D0FE5381CD}"/>
          </ac:picMkLst>
        </pc:picChg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  <pc:spChg chg="mod">
          <ac:chgData name="Jha, Aryan Ritwajeet" userId="2aad577e-539b-449b-83a6-8d411f484b4d" providerId="ADAL" clId="{9B0553C1-0A6A-41C7-BBBC-F633C5A071C3}" dt="2025-05-06T19:21:39.095" v="691" actId="20577"/>
          <ac:spMkLst>
            <pc:docMk/>
            <pc:sldMk cId="1309701787" sldId="752"/>
            <ac:spMk id="10" creationId="{8EC463A4-7B08-E3E9-6050-80D5A2A11869}"/>
          </ac:spMkLst>
        </pc:spChg>
        <pc:picChg chg="add mod">
          <ac:chgData name="Jha, Aryan Ritwajeet" userId="2aad577e-539b-449b-83a6-8d411f484b4d" providerId="ADAL" clId="{9B0553C1-0A6A-41C7-BBBC-F633C5A071C3}" dt="2025-05-06T19:18:46.285" v="457" actId="1076"/>
          <ac:picMkLst>
            <pc:docMk/>
            <pc:sldMk cId="1309701787" sldId="752"/>
            <ac:picMk id="5" creationId="{22FF5FD4-F0AD-A51D-4295-BA7414BC0803}"/>
          </ac:picMkLst>
        </pc:picChg>
        <pc:picChg chg="mod">
          <ac:chgData name="Jha, Aryan Ritwajeet" userId="2aad577e-539b-449b-83a6-8d411f484b4d" providerId="ADAL" clId="{9B0553C1-0A6A-41C7-BBBC-F633C5A071C3}" dt="2025-05-06T19:18:14.618" v="454" actId="14826"/>
          <ac:picMkLst>
            <pc:docMk/>
            <pc:sldMk cId="1309701787" sldId="752"/>
            <ac:picMk id="14" creationId="{734802AC-AD01-AB42-B464-37140929B31D}"/>
          </ac:picMkLst>
        </pc:picChg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  <pc:spChg chg="mod">
          <ac:chgData name="Jha, Aryan Ritwajeet" userId="2aad577e-539b-449b-83a6-8d411f484b4d" providerId="ADAL" clId="{9B0553C1-0A6A-41C7-BBBC-F633C5A071C3}" dt="2025-05-06T19:37:18.140" v="756" actId="20577"/>
          <ac:spMkLst>
            <pc:docMk/>
            <pc:sldMk cId="2701862902" sldId="754"/>
            <ac:spMk id="6" creationId="{08A60AA1-6B52-1A4D-769E-F679551617D5}"/>
          </ac:spMkLst>
        </pc:spChg>
        <pc:picChg chg="mod">
          <ac:chgData name="Jha, Aryan Ritwajeet" userId="2aad577e-539b-449b-83a6-8d411f484b4d" providerId="ADAL" clId="{9B0553C1-0A6A-41C7-BBBC-F633C5A071C3}" dt="2025-05-06T19:37:10.784" v="754" actId="14826"/>
          <ac:picMkLst>
            <pc:docMk/>
            <pc:sldMk cId="2701862902" sldId="754"/>
            <ac:picMk id="14" creationId="{E7E7C096-5A3B-5018-FBC9-0FE777CCED1F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  <pc:spChg chg="add mod">
          <ac:chgData name="Jha, Aryan Ritwajeet" userId="2aad577e-539b-449b-83a6-8d411f484b4d" providerId="ADAL" clId="{9B0553C1-0A6A-41C7-BBBC-F633C5A071C3}" dt="2025-05-06T20:04:48.879" v="851" actId="20577"/>
          <ac:spMkLst>
            <pc:docMk/>
            <pc:sldMk cId="3437716210" sldId="755"/>
            <ac:spMk id="4" creationId="{B32C0E59-6804-7C02-BA04-D7FD5E063F4A}"/>
          </ac:spMkLst>
        </pc:spChg>
        <pc:picChg chg="mod">
          <ac:chgData name="Jha, Aryan Ritwajeet" userId="2aad577e-539b-449b-83a6-8d411f484b4d" providerId="ADAL" clId="{9B0553C1-0A6A-41C7-BBBC-F633C5A071C3}" dt="2025-05-06T20:03:51.739" v="759" actId="14826"/>
          <ac:picMkLst>
            <pc:docMk/>
            <pc:sldMk cId="3437716210" sldId="755"/>
            <ac:picMk id="14" creationId="{348212EF-75A5-FF7C-245A-73F1B2B33A8C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  <pc:spChg chg="mod">
          <ac:chgData name="Jha, Aryan Ritwajeet" userId="2aad577e-539b-449b-83a6-8d411f484b4d" providerId="ADAL" clId="{9B0553C1-0A6A-41C7-BBBC-F633C5A071C3}" dt="2025-05-09T17:23:14.063" v="891" actId="20577"/>
          <ac:spMkLst>
            <pc:docMk/>
            <pc:sldMk cId="2208278165" sldId="756"/>
            <ac:spMk id="2" creationId="{ED4CCA46-BD8B-6510-FC61-403624A86F3A}"/>
          </ac:spMkLst>
        </pc:spChg>
        <pc:spChg chg="mod">
          <ac:chgData name="Jha, Aryan Ritwajeet" userId="2aad577e-539b-449b-83a6-8d411f484b4d" providerId="ADAL" clId="{9B0553C1-0A6A-41C7-BBBC-F633C5A071C3}" dt="2025-05-09T17:39:25.820" v="897" actId="207"/>
          <ac:spMkLst>
            <pc:docMk/>
            <pc:sldMk cId="2208278165" sldId="756"/>
            <ac:spMk id="3" creationId="{856F7322-CB43-E324-7AE4-D8E221DC0797}"/>
          </ac:spMkLst>
        </pc:spChg>
        <pc:spChg chg="mod">
          <ac:chgData name="Jha, Aryan Ritwajeet" userId="2aad577e-539b-449b-83a6-8d411f484b4d" providerId="ADAL" clId="{9B0553C1-0A6A-41C7-BBBC-F633C5A071C3}" dt="2025-05-09T17:39:25.820" v="897" actId="207"/>
          <ac:spMkLst>
            <pc:docMk/>
            <pc:sldMk cId="2208278165" sldId="756"/>
            <ac:spMk id="6" creationId="{66686F33-A483-A3FA-1514-CE473209CCF5}"/>
          </ac:spMkLst>
        </pc:spChg>
        <pc:spChg chg="mod">
          <ac:chgData name="Jha, Aryan Ritwajeet" userId="2aad577e-539b-449b-83a6-8d411f484b4d" providerId="ADAL" clId="{9B0553C1-0A6A-41C7-BBBC-F633C5A071C3}" dt="2025-05-09T17:39:25.820" v="897" actId="207"/>
          <ac:spMkLst>
            <pc:docMk/>
            <pc:sldMk cId="2208278165" sldId="756"/>
            <ac:spMk id="7" creationId="{C82FB577-F0AD-C6F3-8307-64D737E49CE9}"/>
          </ac:spMkLst>
        </pc:spChg>
        <pc:picChg chg="mod">
          <ac:chgData name="Jha, Aryan Ritwajeet" userId="2aad577e-539b-449b-83a6-8d411f484b4d" providerId="ADAL" clId="{9B0553C1-0A6A-41C7-BBBC-F633C5A071C3}" dt="2025-05-09T17:17:30.493" v="876" actId="14826"/>
          <ac:picMkLst>
            <pc:docMk/>
            <pc:sldMk cId="2208278165" sldId="756"/>
            <ac:picMk id="5" creationId="{AE39D40C-A817-ACE6-2BA8-6E754054DA0C}"/>
          </ac:picMkLst>
        </pc:picChg>
        <pc:picChg chg="mod">
          <ac:chgData name="Jha, Aryan Ritwajeet" userId="2aad577e-539b-449b-83a6-8d411f484b4d" providerId="ADAL" clId="{9B0553C1-0A6A-41C7-BBBC-F633C5A071C3}" dt="2025-05-09T17:17:30.229" v="875" actId="14826"/>
          <ac:picMkLst>
            <pc:docMk/>
            <pc:sldMk cId="2208278165" sldId="756"/>
            <ac:picMk id="14" creationId="{4DB4B83D-157B-33E0-6656-EE8E1C92C663}"/>
          </ac:picMkLst>
        </pc:picChg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  <pc:spChg chg="mod">
          <ac:chgData name="Jha, Aryan Ritwajeet" userId="2aad577e-539b-449b-83a6-8d411f484b4d" providerId="ADAL" clId="{9B0553C1-0A6A-41C7-BBBC-F633C5A071C3}" dt="2025-05-09T17:23:19.851" v="892"/>
          <ac:spMkLst>
            <pc:docMk/>
            <pc:sldMk cId="1957935131" sldId="757"/>
            <ac:spMk id="2" creationId="{A2D8B376-A924-818D-701E-DFD43AF11748}"/>
          </ac:spMkLst>
        </pc:spChg>
        <pc:spChg chg="mod">
          <ac:chgData name="Jha, Aryan Ritwajeet" userId="2aad577e-539b-449b-83a6-8d411f484b4d" providerId="ADAL" clId="{9B0553C1-0A6A-41C7-BBBC-F633C5A071C3}" dt="2025-05-09T17:39:07.923" v="896" actId="207"/>
          <ac:spMkLst>
            <pc:docMk/>
            <pc:sldMk cId="1957935131" sldId="757"/>
            <ac:spMk id="3" creationId="{1277CB39-2127-0B87-7A7D-0A3169D86634}"/>
          </ac:spMkLst>
        </pc:spChg>
        <pc:spChg chg="add mod">
          <ac:chgData name="Jha, Aryan Ritwajeet" userId="2aad577e-539b-449b-83a6-8d411f484b4d" providerId="ADAL" clId="{9B0553C1-0A6A-41C7-BBBC-F633C5A071C3}" dt="2025-05-09T18:03:12.248" v="917" actId="20577"/>
          <ac:spMkLst>
            <pc:docMk/>
            <pc:sldMk cId="1957935131" sldId="757"/>
            <ac:spMk id="4" creationId="{096C755B-9654-1F2E-6053-BC67EBA991FB}"/>
          </ac:spMkLst>
        </pc:spChg>
        <pc:spChg chg="mod">
          <ac:chgData name="Jha, Aryan Ritwajeet" userId="2aad577e-539b-449b-83a6-8d411f484b4d" providerId="ADAL" clId="{9B0553C1-0A6A-41C7-BBBC-F633C5A071C3}" dt="2025-05-09T17:39:07.923" v="896" actId="207"/>
          <ac:spMkLst>
            <pc:docMk/>
            <pc:sldMk cId="1957935131" sldId="757"/>
            <ac:spMk id="6" creationId="{ACA53CF3-5B6A-551F-6BC4-6DC4B138C993}"/>
          </ac:spMkLst>
        </pc:spChg>
        <pc:spChg chg="mod">
          <ac:chgData name="Jha, Aryan Ritwajeet" userId="2aad577e-539b-449b-83a6-8d411f484b4d" providerId="ADAL" clId="{9B0553C1-0A6A-41C7-BBBC-F633C5A071C3}" dt="2025-05-09T17:38:56.073" v="895" actId="207"/>
          <ac:spMkLst>
            <pc:docMk/>
            <pc:sldMk cId="1957935131" sldId="757"/>
            <ac:spMk id="7" creationId="{E53E148A-8563-1278-911D-8A7BE1C8AB7E}"/>
          </ac:spMkLst>
        </pc:spChg>
        <pc:spChg chg="mod">
          <ac:chgData name="Jha, Aryan Ritwajeet" userId="2aad577e-539b-449b-83a6-8d411f484b4d" providerId="ADAL" clId="{9B0553C1-0A6A-41C7-BBBC-F633C5A071C3}" dt="2025-05-09T17:22:49.088" v="880" actId="20577"/>
          <ac:spMkLst>
            <pc:docMk/>
            <pc:sldMk cId="1957935131" sldId="757"/>
            <ac:spMk id="24" creationId="{BCDB3E7A-098B-A46C-F4C4-603874450EDD}"/>
          </ac:spMkLst>
        </pc:spChg>
        <pc:picChg chg="mod">
          <ac:chgData name="Jha, Aryan Ritwajeet" userId="2aad577e-539b-449b-83a6-8d411f484b4d" providerId="ADAL" clId="{9B0553C1-0A6A-41C7-BBBC-F633C5A071C3}" dt="2025-05-09T17:35:40.441" v="893" actId="14826"/>
          <ac:picMkLst>
            <pc:docMk/>
            <pc:sldMk cId="1957935131" sldId="757"/>
            <ac:picMk id="14" creationId="{A900F919-6FA5-083B-5E2B-4C78BFB5AB74}"/>
          </ac:picMkLst>
        </pc:picChg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  <pc:picChg chg="mod">
          <ac:chgData name="Jha, Aryan Ritwajeet" userId="2aad577e-539b-449b-83a6-8d411f484b4d" providerId="ADAL" clId="{9B0553C1-0A6A-41C7-BBBC-F633C5A071C3}" dt="2025-05-09T18:03:06.293" v="913" actId="14826"/>
          <ac:picMkLst>
            <pc:docMk/>
            <pc:sldMk cId="2849161" sldId="758"/>
            <ac:picMk id="14" creationId="{271BD232-7C9A-E194-BBC9-ED6D303C3421}"/>
          </ac:picMkLst>
        </pc:picChg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  <pc:spChg chg="mod">
          <ac:chgData name="Jha, Aryan Ritwajeet" userId="2aad577e-539b-449b-83a6-8d411f484b4d" providerId="ADAL" clId="{9B0553C1-0A6A-41C7-BBBC-F633C5A071C3}" dt="2025-05-09T18:12:05.946" v="922" actId="20577"/>
          <ac:spMkLst>
            <pc:docMk/>
            <pc:sldMk cId="3466151325" sldId="759"/>
            <ac:spMk id="6" creationId="{F5EA20D4-5DC2-0596-0219-CCB010B50627}"/>
          </ac:spMkLst>
        </pc:spChg>
        <pc:spChg chg="mod">
          <ac:chgData name="Jha, Aryan Ritwajeet" userId="2aad577e-539b-449b-83a6-8d411f484b4d" providerId="ADAL" clId="{9B0553C1-0A6A-41C7-BBBC-F633C5A071C3}" dt="2025-05-09T19:10:16.222" v="1498" actId="20577"/>
          <ac:spMkLst>
            <pc:docMk/>
            <pc:sldMk cId="3466151325" sldId="759"/>
            <ac:spMk id="24" creationId="{A9C7CD40-7011-9BF6-96EE-E8077645FAE5}"/>
          </ac:spMkLst>
        </pc:spChg>
        <pc:picChg chg="mod">
          <ac:chgData name="Jha, Aryan Ritwajeet" userId="2aad577e-539b-449b-83a6-8d411f484b4d" providerId="ADAL" clId="{9B0553C1-0A6A-41C7-BBBC-F633C5A071C3}" dt="2025-05-09T18:12:02.655" v="919" actId="14826"/>
          <ac:picMkLst>
            <pc:docMk/>
            <pc:sldMk cId="3466151325" sldId="759"/>
            <ac:picMk id="14" creationId="{DD447D6A-27D1-7A14-41CF-278A7465F89B}"/>
          </ac:picMkLst>
        </pc:picChg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  <pc:spChg chg="mod">
          <ac:chgData name="Jha, Aryan Ritwajeet" userId="2aad577e-539b-449b-83a6-8d411f484b4d" providerId="ADAL" clId="{9B0553C1-0A6A-41C7-BBBC-F633C5A071C3}" dt="2025-07-07T22:43:23.294" v="1544" actId="20577"/>
          <ac:spMkLst>
            <pc:docMk/>
            <pc:sldMk cId="2459934363" sldId="760"/>
            <ac:spMk id="2" creationId="{1CB7C528-78F3-13E3-570B-7D2D34D96ED6}"/>
          </ac:spMkLst>
        </pc:spChg>
        <pc:spChg chg="add mod">
          <ac:chgData name="Jha, Aryan Ritwajeet" userId="2aad577e-539b-449b-83a6-8d411f484b4d" providerId="ADAL" clId="{9B0553C1-0A6A-41C7-BBBC-F633C5A071C3}" dt="2025-05-09T18:20:46.802" v="1480" actId="14100"/>
          <ac:spMkLst>
            <pc:docMk/>
            <pc:sldMk cId="2459934363" sldId="760"/>
            <ac:spMk id="11" creationId="{BF9CA343-F06A-0B3F-1798-DA86D0DC1F66}"/>
          </ac:spMkLst>
        </pc:spChg>
        <pc:spChg chg="del">
          <ac:chgData name="Jha, Aryan Ritwajeet" userId="2aad577e-539b-449b-83a6-8d411f484b4d" providerId="ADAL" clId="{9B0553C1-0A6A-41C7-BBBC-F633C5A071C3}" dt="2025-07-07T22:43:14.812" v="1531" actId="478"/>
          <ac:spMkLst>
            <pc:docMk/>
            <pc:sldMk cId="2459934363" sldId="760"/>
            <ac:spMk id="24" creationId="{50631157-8769-34BF-B418-62C69D05F0B9}"/>
          </ac:spMkLst>
        </pc:spChg>
        <pc:picChg chg="add mod">
          <ac:chgData name="Jha, Aryan Ritwajeet" userId="2aad577e-539b-449b-83a6-8d411f484b4d" providerId="ADAL" clId="{9B0553C1-0A6A-41C7-BBBC-F633C5A071C3}" dt="2025-05-09T18:20:52.366" v="1481" actId="1076"/>
          <ac:picMkLst>
            <pc:docMk/>
            <pc:sldMk cId="2459934363" sldId="760"/>
            <ac:picMk id="9" creationId="{62F304C5-A9D2-EBD5-6F70-6B1DAA7BBC6A}"/>
          </ac:picMkLst>
        </pc:picChg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  <pc:spChg chg="mod">
          <ac:chgData name="Jha, Aryan Ritwajeet" userId="2aad577e-539b-449b-83a6-8d411f484b4d" providerId="ADAL" clId="{9B0553C1-0A6A-41C7-BBBC-F633C5A071C3}" dt="2025-05-09T18:42:33.865" v="1486" actId="6549"/>
          <ac:spMkLst>
            <pc:docMk/>
            <pc:sldMk cId="1355692314" sldId="761"/>
            <ac:spMk id="24" creationId="{F997F56E-CBA2-FB6C-10A8-379BA7AE0B01}"/>
          </ac:spMkLst>
        </pc:spChg>
        <pc:picChg chg="mod">
          <ac:chgData name="Jha, Aryan Ritwajeet" userId="2aad577e-539b-449b-83a6-8d411f484b4d" providerId="ADAL" clId="{9B0553C1-0A6A-41C7-BBBC-F633C5A071C3}" dt="2025-05-09T18:42:39.224" v="1487" actId="14826"/>
          <ac:picMkLst>
            <pc:docMk/>
            <pc:sldMk cId="1355692314" sldId="761"/>
            <ac:picMk id="14" creationId="{8B97D71D-5C92-502A-2B4C-52B4A2F720C6}"/>
          </ac:picMkLst>
        </pc:picChg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  <pc:spChg chg="mod">
          <ac:chgData name="Jha, Aryan Ritwajeet" userId="2aad577e-539b-449b-83a6-8d411f484b4d" providerId="ADAL" clId="{9B0553C1-0A6A-41C7-BBBC-F633C5A071C3}" dt="2025-05-09T19:10:07.728" v="1494" actId="20577"/>
          <ac:spMkLst>
            <pc:docMk/>
            <pc:sldMk cId="1801580441" sldId="762"/>
            <ac:spMk id="4" creationId="{6CD70ABB-1FD3-3625-E8E3-FC0A67DDA554}"/>
          </ac:spMkLst>
        </pc:spChg>
        <pc:spChg chg="mod">
          <ac:chgData name="Jha, Aryan Ritwajeet" userId="2aad577e-539b-449b-83a6-8d411f484b4d" providerId="ADAL" clId="{9B0553C1-0A6A-41C7-BBBC-F633C5A071C3}" dt="2025-05-09T19:10:11.102" v="1496" actId="20577"/>
          <ac:spMkLst>
            <pc:docMk/>
            <pc:sldMk cId="1801580441" sldId="762"/>
            <ac:spMk id="24" creationId="{CD45C89D-2688-4437-C6FB-C95C16EF3068}"/>
          </ac:spMkLst>
        </pc:spChg>
        <pc:picChg chg="mod">
          <ac:chgData name="Jha, Aryan Ritwajeet" userId="2aad577e-539b-449b-83a6-8d411f484b4d" providerId="ADAL" clId="{9B0553C1-0A6A-41C7-BBBC-F633C5A071C3}" dt="2025-05-09T19:10:01.276" v="1490" actId="14826"/>
          <ac:picMkLst>
            <pc:docMk/>
            <pc:sldMk cId="1801580441" sldId="762"/>
            <ac:picMk id="14" creationId="{EFB011F5-25CC-8BF2-8201-45DB95ECF90E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  <pc:spChg chg="mod">
          <ac:chgData name="Jha, Aryan Ritwajeet" userId="2aad577e-539b-449b-83a6-8d411f484b4d" providerId="ADAL" clId="{9B0553C1-0A6A-41C7-BBBC-F633C5A071C3}" dt="2025-05-09T20:35:50.434" v="1504" actId="20577"/>
          <ac:spMkLst>
            <pc:docMk/>
            <pc:sldMk cId="2640865923" sldId="763"/>
            <ac:spMk id="4" creationId="{D834377A-9101-4E38-E17D-C09F703FF338}"/>
          </ac:spMkLst>
        </pc:spChg>
        <pc:spChg chg="mod">
          <ac:chgData name="Jha, Aryan Ritwajeet" userId="2aad577e-539b-449b-83a6-8d411f484b4d" providerId="ADAL" clId="{9B0553C1-0A6A-41C7-BBBC-F633C5A071C3}" dt="2025-05-09T20:35:53.856" v="1506" actId="20577"/>
          <ac:spMkLst>
            <pc:docMk/>
            <pc:sldMk cId="2640865923" sldId="763"/>
            <ac:spMk id="24" creationId="{11EE8877-0A48-C94A-7109-721C4C6650D0}"/>
          </ac:spMkLst>
        </pc:spChg>
        <pc:picChg chg="add mod">
          <ac:chgData name="Jha, Aryan Ritwajeet" userId="2aad577e-539b-449b-83a6-8d411f484b4d" providerId="ADAL" clId="{9B0553C1-0A6A-41C7-BBBC-F633C5A071C3}" dt="2025-05-09T20:45:01.856" v="1511" actId="1076"/>
          <ac:picMkLst>
            <pc:docMk/>
            <pc:sldMk cId="2640865923" sldId="763"/>
            <ac:picMk id="9" creationId="{3B960DC1-DD85-B152-7211-717E67896C99}"/>
          </ac:picMkLst>
        </pc:picChg>
        <pc:picChg chg="mod">
          <ac:chgData name="Jha, Aryan Ritwajeet" userId="2aad577e-539b-449b-83a6-8d411f484b4d" providerId="ADAL" clId="{9B0553C1-0A6A-41C7-BBBC-F633C5A071C3}" dt="2025-05-09T20:35:46.792" v="1500" actId="14826"/>
          <ac:picMkLst>
            <pc:docMk/>
            <pc:sldMk cId="2640865923" sldId="763"/>
            <ac:picMk id="14" creationId="{26E11B5C-10DD-2BBF-D679-00B13F58A457}"/>
          </ac:picMkLst>
        </pc:picChg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  <pc:spChg chg="mod">
          <ac:chgData name="Jha, Aryan Ritwajeet" userId="2aad577e-539b-449b-83a6-8d411f484b4d" providerId="ADAL" clId="{9B0553C1-0A6A-41C7-BBBC-F633C5A071C3}" dt="2025-05-10T02:00:55.887" v="1515" actId="20577"/>
          <ac:spMkLst>
            <pc:docMk/>
            <pc:sldMk cId="3053087600" sldId="764"/>
            <ac:spMk id="24" creationId="{F3C2C5F6-158D-43A3-03BC-E45BB1279F83}"/>
          </ac:spMkLst>
        </pc:spChg>
        <pc:picChg chg="mod">
          <ac:chgData name="Jha, Aryan Ritwajeet" userId="2aad577e-539b-449b-83a6-8d411f484b4d" providerId="ADAL" clId="{9B0553C1-0A6A-41C7-BBBC-F633C5A071C3}" dt="2025-05-10T02:01:23.303" v="1516" actId="14826"/>
          <ac:picMkLst>
            <pc:docMk/>
            <pc:sldMk cId="3053087600" sldId="764"/>
            <ac:picMk id="9" creationId="{3CACC512-7B05-718F-3825-EFB1F9B2CB33}"/>
          </ac:picMkLst>
        </pc:picChg>
        <pc:picChg chg="mod">
          <ac:chgData name="Jha, Aryan Ritwajeet" userId="2aad577e-539b-449b-83a6-8d411f484b4d" providerId="ADAL" clId="{9B0553C1-0A6A-41C7-BBBC-F633C5A071C3}" dt="2025-05-10T02:00:49.034" v="1513" actId="14826"/>
          <ac:picMkLst>
            <pc:docMk/>
            <pc:sldMk cId="3053087600" sldId="764"/>
            <ac:picMk id="14" creationId="{B0444C81-0108-8499-A2AF-0E9AAECC0309}"/>
          </ac:picMkLst>
        </pc:picChg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  <pc:spChg chg="add mod">
          <ac:chgData name="Jha, Aryan Ritwajeet" userId="2aad577e-539b-449b-83a6-8d411f484b4d" providerId="ADAL" clId="{9B0553C1-0A6A-41C7-BBBC-F633C5A071C3}" dt="2025-05-13T11:50:11.802" v="1530" actId="20577"/>
          <ac:spMkLst>
            <pc:docMk/>
            <pc:sldMk cId="4152257922" sldId="765"/>
            <ac:spMk id="8" creationId="{AF60EDD2-CF20-9FFA-9CEB-13620C64C6EF}"/>
          </ac:spMkLst>
        </pc:spChg>
        <pc:spChg chg="mod">
          <ac:chgData name="Jha, Aryan Ritwajeet" userId="2aad577e-539b-449b-83a6-8d411f484b4d" providerId="ADAL" clId="{9B0553C1-0A6A-41C7-BBBC-F633C5A071C3}" dt="2025-05-13T11:48:46.033" v="1521" actId="6549"/>
          <ac:spMkLst>
            <pc:docMk/>
            <pc:sldMk cId="4152257922" sldId="765"/>
            <ac:spMk id="24" creationId="{8DD988C0-ECC8-73E2-36D4-BB3634CCE2AC}"/>
          </ac:spMkLst>
        </pc:spChg>
        <pc:picChg chg="mod">
          <ac:chgData name="Jha, Aryan Ritwajeet" userId="2aad577e-539b-449b-83a6-8d411f484b4d" providerId="ADAL" clId="{9B0553C1-0A6A-41C7-BBBC-F633C5A071C3}" dt="2025-05-13T11:49:40.386" v="1528" actId="1076"/>
          <ac:picMkLst>
            <pc:docMk/>
            <pc:sldMk cId="4152257922" sldId="765"/>
            <ac:picMk id="5" creationId="{94D427C8-4FB2-C20F-57C2-B4A95D72B391}"/>
          </ac:picMkLst>
        </pc:picChg>
        <pc:picChg chg="mod">
          <ac:chgData name="Jha, Aryan Ritwajeet" userId="2aad577e-539b-449b-83a6-8d411f484b4d" providerId="ADAL" clId="{9B0553C1-0A6A-41C7-BBBC-F633C5A071C3}" dt="2025-05-13T11:50:02.148" v="1529" actId="14826"/>
          <ac:picMkLst>
            <pc:docMk/>
            <pc:sldMk cId="4152257922" sldId="765"/>
            <ac:picMk id="14" creationId="{1038E830-8521-3B23-937C-026D156E0E5E}"/>
          </ac:picMkLst>
        </pc:picChg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  <pc:spChg chg="mod">
          <ac:chgData name="Jha, Aryan Ritwajeet" userId="2aad577e-539b-449b-83a6-8d411f484b4d" providerId="ADAL" clId="{0C78616D-D2CE-4AF8-BFF9-2E670E39A115}" dt="2025-04-15T16:43:56.427" v="3753" actId="404"/>
          <ac:spMkLst>
            <pc:docMk/>
            <pc:sldMk cId="105402526" sldId="750"/>
            <ac:spMk id="2" creationId="{25C14542-5B86-963E-DD2E-665218441123}"/>
          </ac:spMkLst>
        </pc:spChg>
        <pc:spChg chg="mod">
          <ac:chgData name="Jha, Aryan Ritwajeet" userId="2aad577e-539b-449b-83a6-8d411f484b4d" providerId="ADAL" clId="{0C78616D-D2CE-4AF8-BFF9-2E670E39A115}" dt="2025-04-15T16:43:50.638" v="3752" actId="1076"/>
          <ac:spMkLst>
            <pc:docMk/>
            <pc:sldMk cId="105402526" sldId="750"/>
            <ac:spMk id="24" creationId="{A00A1D37-75ED-92A3-4D04-F996CA675DC5}"/>
          </ac:spMkLst>
        </pc:spChg>
        <pc:picChg chg="mod">
          <ac:chgData name="Jha, Aryan Ritwajeet" userId="2aad577e-539b-449b-83a6-8d411f484b4d" providerId="ADAL" clId="{0C78616D-D2CE-4AF8-BFF9-2E670E39A115}" dt="2025-04-15T16:47:57.607" v="3754" actId="14826"/>
          <ac:picMkLst>
            <pc:docMk/>
            <pc:sldMk cId="105402526" sldId="750"/>
            <ac:picMk id="4" creationId="{5A8BE5CE-E9E4-1762-FBFE-157A9684489D}"/>
          </ac:picMkLst>
        </pc:picChg>
        <pc:picChg chg="mod">
          <ac:chgData name="Jha, Aryan Ritwajeet" userId="2aad577e-539b-449b-83a6-8d411f484b4d" providerId="ADAL" clId="{0C78616D-D2CE-4AF8-BFF9-2E670E39A115}" dt="2025-04-15T17:02:40.841" v="3762" actId="14826"/>
          <ac:picMkLst>
            <pc:docMk/>
            <pc:sldMk cId="105402526" sldId="750"/>
            <ac:picMk id="8" creationId="{D92F146F-A674-33EE-52A1-6590BA687318}"/>
          </ac:picMkLst>
        </pc:picChg>
        <pc:picChg chg="mod">
          <ac:chgData name="Jha, Aryan Ritwajeet" userId="2aad577e-539b-449b-83a6-8d411f484b4d" providerId="ADAL" clId="{0C78616D-D2CE-4AF8-BFF9-2E670E39A115}" dt="2025-04-15T16:48:58.696" v="3758" actId="14826"/>
          <ac:picMkLst>
            <pc:docMk/>
            <pc:sldMk cId="105402526" sldId="750"/>
            <ac:picMk id="9" creationId="{DFFE6B9E-EE13-3260-937C-EE48959A28C8}"/>
          </ac:picMkLst>
        </pc:picChg>
        <pc:picChg chg="mod">
          <ac:chgData name="Jha, Aryan Ritwajeet" userId="2aad577e-539b-449b-83a6-8d411f484b4d" providerId="ADAL" clId="{0C78616D-D2CE-4AF8-BFF9-2E670E39A115}" dt="2025-04-15T17:03:56.088" v="3764" actId="14826"/>
          <ac:picMkLst>
            <pc:docMk/>
            <pc:sldMk cId="105402526" sldId="750"/>
            <ac:picMk id="11" creationId="{28B02720-D18C-BB50-3D7E-20D68B517C32}"/>
          </ac:picMkLst>
        </pc:picChg>
        <pc:picChg chg="add mod">
          <ac:chgData name="Jha, Aryan Ritwajeet" userId="2aad577e-539b-449b-83a6-8d411f484b4d" providerId="ADAL" clId="{0C78616D-D2CE-4AF8-BFF9-2E670E39A115}" dt="2025-04-15T16:48:32.157" v="3757" actId="1076"/>
          <ac:picMkLst>
            <pc:docMk/>
            <pc:sldMk cId="105402526" sldId="750"/>
            <ac:picMk id="12" creationId="{B1BA36FC-66AB-1959-C5EB-F32942E7A9E0}"/>
          </ac:picMkLst>
        </pc:picChg>
        <pc:picChg chg="mod">
          <ac:chgData name="Jha, Aryan Ritwajeet" userId="2aad577e-539b-449b-83a6-8d411f484b4d" providerId="ADAL" clId="{0C78616D-D2CE-4AF8-BFF9-2E670E39A115}" dt="2025-04-15T17:03:04.327" v="3763" actId="14826"/>
          <ac:picMkLst>
            <pc:docMk/>
            <pc:sldMk cId="105402526" sldId="750"/>
            <ac:picMk id="14" creationId="{D7E129DB-56C7-89FD-27A2-8ECE57AAA870}"/>
          </ac:picMkLst>
        </pc:picChg>
        <pc:picChg chg="add mod">
          <ac:chgData name="Jha, Aryan Ritwajeet" userId="2aad577e-539b-449b-83a6-8d411f484b4d" providerId="ADAL" clId="{0C78616D-D2CE-4AF8-BFF9-2E670E39A115}" dt="2025-04-15T17:02:25.947" v="3761" actId="1076"/>
          <ac:picMkLst>
            <pc:docMk/>
            <pc:sldMk cId="105402526" sldId="750"/>
            <ac:picMk id="15" creationId="{61D63F71-4E45-7DB8-4C1B-15DE6450DE3A}"/>
          </ac:picMkLst>
        </pc:picChg>
        <pc:picChg chg="add mod">
          <ac:chgData name="Jha, Aryan Ritwajeet" userId="2aad577e-539b-449b-83a6-8d411f484b4d" providerId="ADAL" clId="{0C78616D-D2CE-4AF8-BFF9-2E670E39A115}" dt="2025-04-15T17:04:54.528" v="3769" actId="1076"/>
          <ac:picMkLst>
            <pc:docMk/>
            <pc:sldMk cId="105402526" sldId="750"/>
            <ac:picMk id="19" creationId="{89B946AE-C3C6-7896-7D2F-C1B5511D94A5}"/>
          </ac:picMkLst>
        </pc:picChg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1.png"/><Relationship Id="rId7" Type="http://schemas.openxmlformats.org/officeDocument/2006/relationships/image" Target="../media/image29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242.png"/><Relationship Id="rId9" Type="http://schemas.openxmlformats.org/officeDocument/2006/relationships/image" Target="../media/image3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81.png"/><Relationship Id="rId7" Type="http://schemas.openxmlformats.org/officeDocument/2006/relationships/image" Target="../media/image29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1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2.png"/><Relationship Id="rId7" Type="http://schemas.openxmlformats.org/officeDocument/2006/relationships/image" Target="../media/image29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1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1.png"/><Relationship Id="rId7" Type="http://schemas.openxmlformats.org/officeDocument/2006/relationships/image" Target="../media/image29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2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2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7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02.png"/><Relationship Id="rId7" Type="http://schemas.openxmlformats.org/officeDocument/2006/relationships/image" Target="../media/image24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813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71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90.png"/><Relationship Id="rId5" Type="http://schemas.openxmlformats.org/officeDocument/2006/relationships/image" Target="../media/image220.png"/><Relationship Id="rId15" Type="http://schemas.openxmlformats.org/officeDocument/2006/relationships/image" Target="../media/image55.png"/><Relationship Id="rId10" Type="http://schemas.openxmlformats.org/officeDocument/2006/relationships/image" Target="../media/image350.png"/><Relationship Id="rId4" Type="http://schemas.openxmlformats.org/officeDocument/2006/relationships/image" Target="../media/image910.png"/><Relationship Id="rId9" Type="http://schemas.openxmlformats.org/officeDocument/2006/relationships/image" Target="../media/image161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80.png"/><Relationship Id="rId3" Type="http://schemas.openxmlformats.org/officeDocument/2006/relationships/image" Target="../media/image812.png"/><Relationship Id="rId7" Type="http://schemas.openxmlformats.org/officeDocument/2006/relationships/image" Target="../media/image58.png"/><Relationship Id="rId12" Type="http://schemas.openxmlformats.org/officeDocument/2006/relationships/image" Target="../media/image17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61.png"/><Relationship Id="rId5" Type="http://schemas.openxmlformats.org/officeDocument/2006/relationships/image" Target="../media/image1010.png"/><Relationship Id="rId15" Type="http://schemas.openxmlformats.org/officeDocument/2006/relationships/image" Target="../media/image201.png"/><Relationship Id="rId10" Type="http://schemas.openxmlformats.org/officeDocument/2006/relationships/image" Target="../media/image61.png"/><Relationship Id="rId4" Type="http://schemas.openxmlformats.org/officeDocument/2006/relationships/image" Target="../media/image910.png"/><Relationship Id="rId9" Type="http://schemas.openxmlformats.org/officeDocument/2006/relationships/image" Target="../media/image60.png"/><Relationship Id="rId1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61.png"/><Relationship Id="rId3" Type="http://schemas.openxmlformats.org/officeDocument/2006/relationships/image" Target="../media/image210.png"/><Relationship Id="rId7" Type="http://schemas.openxmlformats.org/officeDocument/2006/relationships/image" Target="../media/image63.png"/><Relationship Id="rId12" Type="http://schemas.openxmlformats.org/officeDocument/2006/relationships/image" Target="../media/image29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81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910.png"/><Relationship Id="rId9" Type="http://schemas.openxmlformats.org/officeDocument/2006/relationships/image" Target="../media/image65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3" Type="http://schemas.openxmlformats.org/officeDocument/2006/relationships/image" Target="../media/image311.pn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290.png"/><Relationship Id="rId5" Type="http://schemas.openxmlformats.org/officeDocument/2006/relationships/image" Target="../media/image220.png"/><Relationship Id="rId10" Type="http://schemas.openxmlformats.org/officeDocument/2006/relationships/image" Target="../media/image350.png"/><Relationship Id="rId4" Type="http://schemas.openxmlformats.org/officeDocument/2006/relationships/image" Target="../media/image910.png"/><Relationship Id="rId9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90.png"/><Relationship Id="rId4" Type="http://schemas.openxmlformats.org/officeDocument/2006/relationships/image" Target="../media/image9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78.png"/><Relationship Id="rId5" Type="http://schemas.openxmlformats.org/officeDocument/2006/relationships/image" Target="../media/image910.png"/><Relationship Id="rId15" Type="http://schemas.openxmlformats.org/officeDocument/2006/relationships/image" Target="../media/image350.png"/><Relationship Id="rId10" Type="http://schemas.openxmlformats.org/officeDocument/2006/relationships/image" Target="../media/image77.png"/><Relationship Id="rId4" Type="http://schemas.openxmlformats.org/officeDocument/2006/relationships/image" Target="../media/image420.png"/><Relationship Id="rId9" Type="http://schemas.openxmlformats.org/officeDocument/2006/relationships/image" Target="../media/image76.png"/><Relationship Id="rId14" Type="http://schemas.openxmlformats.org/officeDocument/2006/relationships/image" Target="../media/image5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510.png"/><Relationship Id="rId7" Type="http://schemas.openxmlformats.org/officeDocument/2006/relationships/image" Target="../media/image82.png"/><Relationship Id="rId12" Type="http://schemas.openxmlformats.org/officeDocument/2006/relationships/image" Target="../media/image16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570.png"/><Relationship Id="rId5" Type="http://schemas.openxmlformats.org/officeDocument/2006/relationships/image" Target="../media/image220.png"/><Relationship Id="rId10" Type="http://schemas.openxmlformats.org/officeDocument/2006/relationships/image" Target="../media/image560.png"/><Relationship Id="rId4" Type="http://schemas.openxmlformats.org/officeDocument/2006/relationships/image" Target="../media/image910.png"/><Relationship Id="rId9" Type="http://schemas.openxmlformats.org/officeDocument/2006/relationships/image" Target="../media/image551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10.png"/><Relationship Id="rId7" Type="http://schemas.openxmlformats.org/officeDocument/2006/relationships/image" Target="../media/image8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10.png"/><Relationship Id="rId7" Type="http://schemas.openxmlformats.org/officeDocument/2006/relationships/image" Target="../media/image8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41.png"/><Relationship Id="rId4" Type="http://schemas.openxmlformats.org/officeDocument/2006/relationships/image" Target="../media/image132.png"/><Relationship Id="rId9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95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10.png"/><Relationship Id="rId7" Type="http://schemas.openxmlformats.org/officeDocument/2006/relationships/image" Target="../media/image20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88.png"/><Relationship Id="rId9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10.png"/><Relationship Id="rId7" Type="http://schemas.openxmlformats.org/officeDocument/2006/relationships/image" Target="../media/image98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40.png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10.png"/><Relationship Id="rId7" Type="http://schemas.openxmlformats.org/officeDocument/2006/relationships/image" Target="../media/image2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88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10.png"/><Relationship Id="rId7" Type="http://schemas.openxmlformats.org/officeDocument/2006/relationships/image" Target="../media/image102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280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00.png"/><Relationship Id="rId7" Type="http://schemas.openxmlformats.org/officeDocument/2006/relationships/image" Target="../media/image11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70.png"/><Relationship Id="rId7" Type="http://schemas.openxmlformats.org/officeDocument/2006/relationships/image" Target="../media/image12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0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40.png"/><Relationship Id="rId7" Type="http://schemas.openxmlformats.org/officeDocument/2006/relationships/image" Target="../media/image126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10.png"/><Relationship Id="rId7" Type="http://schemas.openxmlformats.org/officeDocument/2006/relationships/image" Target="../media/image13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10.PNG"/><Relationship Id="rId10" Type="http://schemas.openxmlformats.org/officeDocument/2006/relationships/image" Target="../media/image134.png"/><Relationship Id="rId4" Type="http://schemas.openxmlformats.org/officeDocument/2006/relationships/image" Target="../media/image12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70.png"/><Relationship Id="rId7" Type="http://schemas.openxmlformats.org/officeDocument/2006/relationships/image" Target="../media/image13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37.png"/><Relationship Id="rId10" Type="http://schemas.openxmlformats.org/officeDocument/2006/relationships/image" Target="../media/image143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70.png"/><Relationship Id="rId7" Type="http://schemas.openxmlformats.org/officeDocument/2006/relationships/image" Target="../media/image13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0.png"/><Relationship Id="rId5" Type="http://schemas.openxmlformats.org/officeDocument/2006/relationships/image" Target="../media/image137.png"/><Relationship Id="rId10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70.png"/><Relationship Id="rId7" Type="http://schemas.openxmlformats.org/officeDocument/2006/relationships/image" Target="../media/image14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0.png"/><Relationship Id="rId5" Type="http://schemas.openxmlformats.org/officeDocument/2006/relationships/image" Target="../media/image137.png"/><Relationship Id="rId10" Type="http://schemas.openxmlformats.org/officeDocument/2006/relationships/image" Target="../media/image148.png"/><Relationship Id="rId4" Type="http://schemas.openxmlformats.org/officeDocument/2006/relationships/image" Target="../media/image146.png"/><Relationship Id="rId9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70.png"/><Relationship Id="rId7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0.png"/><Relationship Id="rId5" Type="http://schemas.openxmlformats.org/officeDocument/2006/relationships/image" Target="../media/image137.png"/><Relationship Id="rId10" Type="http://schemas.openxmlformats.org/officeDocument/2006/relationships/image" Target="../media/image151.png"/><Relationship Id="rId4" Type="http://schemas.openxmlformats.org/officeDocument/2006/relationships/image" Target="../media/image149.png"/><Relationship Id="rId9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550.png"/><Relationship Id="rId7" Type="http://schemas.openxmlformats.org/officeDocument/2006/relationships/image" Target="../media/image15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10.PNG"/><Relationship Id="rId10" Type="http://schemas.openxmlformats.org/officeDocument/2006/relationships/image" Target="../media/image156.png"/><Relationship Id="rId4" Type="http://schemas.openxmlformats.org/officeDocument/2006/relationships/image" Target="../media/image152.pn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3.png"/><Relationship Id="rId7" Type="http://schemas.openxmlformats.org/officeDocument/2006/relationships/image" Target="../media/image29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1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29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71.png"/><Relationship Id="rId4" Type="http://schemas.openxmlformats.org/officeDocument/2006/relationships/image" Target="../media/image24.pn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29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71.png"/><Relationship Id="rId4" Type="http://schemas.openxmlformats.org/officeDocument/2006/relationships/image" Target="../media/image24.png"/><Relationship Id="rId9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With some ‘convergence-catching’ heuristic in place (declare convergence if SOC and </a:t>
                </a:r>
                <a:r>
                  <a:rPr lang="en-IN" dirty="0" err="1"/>
                  <a:t>fval</a:t>
                </a:r>
                <a:r>
                  <a:rPr lang="en-IN" dirty="0"/>
                  <a:t> are not changing for 3 Forward Passes), DDP converges.</a:t>
                </a:r>
              </a:p>
              <a:p>
                <a:endParaRPr lang="en-IN" dirty="0"/>
              </a:p>
              <a:p>
                <a:r>
                  <a:rPr lang="en-IN" dirty="0"/>
                  <a:t>Tolerance:</a:t>
                </a:r>
              </a:p>
              <a:p>
                <a:r>
                  <a:rPr lang="en-IN" dirty="0" err="1"/>
                  <a:t>fval</a:t>
                </a:r>
                <a:r>
                  <a:rPr lang="en-IN" dirty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 dirty="0"/>
              </a:p>
              <a:p>
                <a:r>
                  <a:rPr lang="en-IN" dirty="0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 dirty="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 dirty="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 err="1"/>
              <a:t>tENApp</a:t>
            </a:r>
            <a:r>
              <a:rPr lang="en-US" sz="2000" dirty="0"/>
              <a:t> Algorithm</a:t>
            </a:r>
            <a:br>
              <a:rPr lang="en-US" sz="2400" dirty="0"/>
            </a:br>
            <a:r>
              <a:rPr lang="en-IN" sz="1100" dirty="0"/>
              <a:t>Terminal SOC Constraint </a:t>
            </a:r>
            <a:r>
              <a:rPr lang="en-IN" sz="1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dirty="0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34 12.66kV to 12.66kV branches (high impedance)</a:t>
            </a:r>
          </a:p>
          <a:p>
            <a:endParaRPr lang="en-US" dirty="0"/>
          </a:p>
          <a:p>
            <a:r>
              <a:rPr lang="en-US" dirty="0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With some ‘convergence-catching’ heuristic in place (declare convergence if SOC and </a:t>
            </a:r>
            <a:r>
              <a:rPr lang="en-IN" dirty="0" err="1"/>
              <a:t>fval</a:t>
            </a:r>
            <a:r>
              <a:rPr lang="en-IN" dirty="0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With some ‘convergence-catching’ heuristic in place (declare convergence if SOC and </a:t>
            </a:r>
            <a:r>
              <a:rPr lang="en-IN" dirty="0" err="1"/>
              <a:t>fval</a:t>
            </a:r>
            <a:r>
              <a:rPr lang="en-IN" dirty="0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 err="1"/>
                  <a:t>tENApp</a:t>
                </a:r>
                <a:r>
                  <a:rPr lang="en-US" sz="2000" dirty="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2378</TotalTime>
  <Words>1857</Words>
  <Application>Microsoft Office PowerPoint</Application>
  <PresentationFormat>Widescreen</PresentationFormat>
  <Paragraphs>323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Latest Slides End Here. Previous Slides Follow.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2</cp:revision>
  <dcterms:created xsi:type="dcterms:W3CDTF">2024-11-08T22:04:07Z</dcterms:created>
  <dcterms:modified xsi:type="dcterms:W3CDTF">2025-07-08T03:09:19Z</dcterms:modified>
</cp:coreProperties>
</file>